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60" r:id="rId6"/>
    <p:sldId id="261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94652" autoAdjust="0"/>
  </p:normalViewPr>
  <p:slideViewPr>
    <p:cSldViewPr>
      <p:cViewPr>
        <p:scale>
          <a:sx n="59" d="100"/>
          <a:sy n="59" d="100"/>
        </p:scale>
        <p:origin x="-2274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6 февр\патриот\2А кл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7488833" cy="5616624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971600" y="5846494"/>
            <a:ext cx="75608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Хор 2А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.- Диплом в номинации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Самый эмоциональный хор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6 февр\патриот\2а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4752528" cy="633670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012160" y="3068960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</a:rPr>
              <a:t>Командир 2А </a:t>
            </a:r>
            <a:r>
              <a:rPr lang="ru-RU" b="1" dirty="0" err="1" smtClean="0">
                <a:solidFill>
                  <a:srgbClr val="7030A0"/>
                </a:solidFill>
                <a:latin typeface="Times New Roman"/>
                <a:ea typeface="Calibri"/>
              </a:rPr>
              <a:t>кл</a:t>
            </a:r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</a:rPr>
              <a:t>.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</a:rPr>
              <a:t>Хусаинов </a:t>
            </a:r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</a:rPr>
              <a:t>Салават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16 февр\патриот\3А кл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8028384" cy="60212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19672" y="6309320"/>
            <a:ext cx="686397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Хор 3А </a:t>
            </a:r>
            <a:r>
              <a:rPr lang="ru-RU" b="1" dirty="0" err="1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кл</a:t>
            </a:r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. - Диплом в номинации « Самый мелодичный хор</a:t>
            </a:r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»</a:t>
            </a:r>
            <a:endParaRPr lang="ru-RU" b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16 февр\патриот\5б Скакунов Михаил (номинация Патриоты России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4906008" cy="654134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508104" y="3140968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5б Скакунов Михаил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(</a:t>
            </a:r>
            <a:r>
              <a:rPr lang="ru-RU" b="1" dirty="0" smtClean="0">
                <a:solidFill>
                  <a:srgbClr val="7030A0"/>
                </a:solidFill>
              </a:rPr>
              <a:t>номинация Патриоты России)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16 февр\патриот\6Б кл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-171400"/>
            <a:ext cx="8045783" cy="6034337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539552" y="6211669"/>
            <a:ext cx="79208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Диплом в номинации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бой с музыкой на устах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вручается   хору 6Б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16 февр\патриот\9А кл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0"/>
            <a:ext cx="7932373" cy="5949280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23528" y="5738773"/>
            <a:ext cx="852911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Хор 9А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.-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Диплом в номинации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высокое культурное исполнение военно-патриотических песен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16 февр\патриот\выставка в холе школ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440987" cy="633074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59832" y="6488668"/>
            <a:ext cx="26472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выставка в </a:t>
            </a:r>
            <a:r>
              <a:rPr lang="ru-RU" b="1" dirty="0" smtClean="0">
                <a:solidFill>
                  <a:srgbClr val="7030A0"/>
                </a:solidFill>
              </a:rPr>
              <a:t>холле </a:t>
            </a:r>
            <a:r>
              <a:rPr lang="ru-RU" b="1" dirty="0" smtClean="0">
                <a:solidFill>
                  <a:srgbClr val="7030A0"/>
                </a:solidFill>
              </a:rPr>
              <a:t>школы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75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2021-02-16T20:57:35Z</dcterms:created>
  <dcterms:modified xsi:type="dcterms:W3CDTF">2021-02-16T21:13:50Z</dcterms:modified>
</cp:coreProperties>
</file>